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0" r:id="rId3"/>
    <p:sldId id="256" r:id="rId4"/>
    <p:sldId id="298" r:id="rId5"/>
    <p:sldId id="301" r:id="rId6"/>
    <p:sldId id="303" r:id="rId7"/>
    <p:sldId id="299" r:id="rId8"/>
    <p:sldId id="306" r:id="rId9"/>
    <p:sldId id="307" r:id="rId10"/>
    <p:sldId id="311" r:id="rId11"/>
    <p:sldId id="302" r:id="rId12"/>
    <p:sldId id="304" r:id="rId13"/>
    <p:sldId id="305" r:id="rId14"/>
    <p:sldId id="308" r:id="rId15"/>
    <p:sldId id="309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6" autoAdjust="0"/>
    <p:restoredTop sz="94660"/>
  </p:normalViewPr>
  <p:slideViewPr>
    <p:cSldViewPr>
      <p:cViewPr varScale="1">
        <p:scale>
          <a:sx n="100" d="100"/>
          <a:sy n="100" d="100"/>
        </p:scale>
        <p:origin x="-10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Gap-filling and Fault-detection </a:t>
            </a:r>
          </a:p>
          <a:p>
            <a:pPr algn="ctr">
              <a:buNone/>
            </a:pPr>
            <a:r>
              <a:rPr lang="en-US" dirty="0" smtClean="0"/>
              <a:t>for the </a:t>
            </a:r>
          </a:p>
          <a:p>
            <a:pPr algn="ctr">
              <a:buNone/>
            </a:pPr>
            <a:r>
              <a:rPr lang="en-US" dirty="0" smtClean="0"/>
              <a:t>life under your feet dataset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0min_censor_and_replace_meanvalu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184" y="0"/>
            <a:ext cx="8484714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172200"/>
            <a:ext cx="84582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Reconstruction using first 4 temporal PC’s	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ghtsingular_reconstru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642" y="0"/>
            <a:ext cx="84847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44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Right eigenvector reconstruction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ftsingular_reconstru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184" y="0"/>
            <a:ext cx="8484714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72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Left eigenvector reconstruction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ght_over_le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642" y="0"/>
            <a:ext cx="84847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944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Right vector / Left vector map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ft_eigenvectors.png"/>
          <p:cNvPicPr>
            <a:picLocks noChangeAspect="1"/>
          </p:cNvPicPr>
          <p:nvPr/>
        </p:nvPicPr>
        <p:blipFill>
          <a:blip r:embed="rId2" cstate="print"/>
          <a:srcRect l="9253" r="7473" b="362"/>
          <a:stretch>
            <a:fillRect/>
          </a:stretch>
        </p:blipFill>
        <p:spPr>
          <a:xfrm>
            <a:off x="76200" y="1447800"/>
            <a:ext cx="4423410" cy="3276600"/>
          </a:xfrm>
          <a:prstGeom prst="rect">
            <a:avLst/>
          </a:prstGeom>
        </p:spPr>
      </p:pic>
      <p:pic>
        <p:nvPicPr>
          <p:cNvPr id="7" name="Picture 6" descr="ciprians_appx_left_eigenvectors.png"/>
          <p:cNvPicPr>
            <a:picLocks noChangeAspect="1"/>
          </p:cNvPicPr>
          <p:nvPr/>
        </p:nvPicPr>
        <p:blipFill>
          <a:blip r:embed="rId3" cstate="print"/>
          <a:srcRect l="8752" t="4233" r="7984" b="6865"/>
          <a:stretch>
            <a:fillRect/>
          </a:stretch>
        </p:blipFill>
        <p:spPr>
          <a:xfrm>
            <a:off x="4572000" y="1600200"/>
            <a:ext cx="4495800" cy="293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ult_righte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140" r="9033" b="10959"/>
          <a:stretch>
            <a:fillRect/>
          </a:stretch>
        </p:blipFill>
        <p:spPr>
          <a:xfrm>
            <a:off x="838200" y="183716"/>
            <a:ext cx="7239000" cy="6445684"/>
          </a:xfrm>
        </p:spPr>
      </p:pic>
      <p:sp>
        <p:nvSpPr>
          <p:cNvPr id="5" name="TextBox 4"/>
          <p:cNvSpPr txBox="1"/>
          <p:nvPr/>
        </p:nvSpPr>
        <p:spPr>
          <a:xfrm>
            <a:off x="2743200" y="1371600"/>
            <a:ext cx="190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Eigenvectors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ult_leftev.png"/>
          <p:cNvPicPr>
            <a:picLocks noChangeAspect="1"/>
          </p:cNvPicPr>
          <p:nvPr/>
        </p:nvPicPr>
        <p:blipFill>
          <a:blip r:embed="rId2" cstate="print"/>
          <a:srcRect l="9586" r="8688" b="11111"/>
          <a:stretch>
            <a:fillRect/>
          </a:stretch>
        </p:blipFill>
        <p:spPr>
          <a:xfrm>
            <a:off x="841248" y="182880"/>
            <a:ext cx="7242048" cy="6366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Eigenvectors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pic>
        <p:nvPicPr>
          <p:cNvPr id="4" name="Picture 3" descr="Cubhill-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40067"/>
            <a:ext cx="8046737" cy="621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30min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642" y="0"/>
            <a:ext cx="848471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944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Soil Temperature Dataset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38400" y="3333550"/>
            <a:ext cx="2133600" cy="1629384"/>
            <a:chOff x="3657600" y="3886200"/>
            <a:chExt cx="2133600" cy="1629384"/>
          </a:xfrm>
        </p:grpSpPr>
        <p:sp>
          <p:nvSpPr>
            <p:cNvPr id="9" name="Oval 8"/>
            <p:cNvSpPr/>
            <p:nvPr/>
          </p:nvSpPr>
          <p:spPr>
            <a:xfrm>
              <a:off x="3761360" y="4296384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57600" y="5105400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96840" y="5134584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3886200"/>
              <a:ext cx="381000" cy="1143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n_r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3880342" cy="313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Splitting into PC’s [raw] (notice faults)</a:t>
            </a:r>
            <a:endParaRPr lang="en-US" dirty="0"/>
          </a:p>
        </p:txBody>
      </p:sp>
      <p:pic>
        <p:nvPicPr>
          <p:cNvPr id="5" name="Picture 4" descr="slope_ra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852" y="656925"/>
            <a:ext cx="3818617" cy="3086500"/>
          </a:xfrm>
          <a:prstGeom prst="rect">
            <a:avLst/>
          </a:prstGeom>
        </p:spPr>
      </p:pic>
      <p:pic>
        <p:nvPicPr>
          <p:cNvPr id="6" name="Picture 5" descr="PC1_ra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934" y="3733799"/>
            <a:ext cx="3865259" cy="3124201"/>
          </a:xfrm>
          <a:prstGeom prst="rect">
            <a:avLst/>
          </a:prstGeom>
        </p:spPr>
      </p:pic>
      <p:pic>
        <p:nvPicPr>
          <p:cNvPr id="7" name="Picture 6" descr="PC2_ra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6134" y="3778464"/>
            <a:ext cx="3809999" cy="3079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03820" y="1739764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8258008" y="1739764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slope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56936" y="5016364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8353386" y="4900948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PC2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C2_sa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776472"/>
            <a:ext cx="3812465" cy="3081528"/>
          </a:xfrm>
          <a:prstGeom prst="rect">
            <a:avLst/>
          </a:prstGeom>
        </p:spPr>
      </p:pic>
      <p:pic>
        <p:nvPicPr>
          <p:cNvPr id="16" name="Picture 15" descr="PC1_sa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352" y="3730752"/>
            <a:ext cx="3869029" cy="3127248"/>
          </a:xfrm>
          <a:prstGeom prst="rect">
            <a:avLst/>
          </a:prstGeom>
        </p:spPr>
      </p:pic>
      <p:pic>
        <p:nvPicPr>
          <p:cNvPr id="13" name="Picture 12" descr="mn_sa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1" y="607033"/>
            <a:ext cx="3880343" cy="3136392"/>
          </a:xfrm>
          <a:prstGeom prst="rect">
            <a:avLst/>
          </a:prstGeom>
        </p:spPr>
      </p:pic>
      <p:pic>
        <p:nvPicPr>
          <p:cNvPr id="12" name="Picture 11" descr="mn_sa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267" y="609600"/>
            <a:ext cx="3883333" cy="3138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Splitting into PC’s [censor + correct]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03820" y="1739764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8258008" y="1739764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slope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56936" y="5016364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8353386" y="4900948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PC2</a:t>
            </a:r>
            <a:endParaRPr lang="en-US" sz="2400" dirty="0"/>
          </a:p>
        </p:txBody>
      </p:sp>
      <p:pic>
        <p:nvPicPr>
          <p:cNvPr id="15" name="Picture 14" descr="slope_sa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4024" y="658368"/>
            <a:ext cx="3823777" cy="3090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censoring</a:t>
            </a:r>
            <a:endParaRPr lang="en-US" dirty="0"/>
          </a:p>
        </p:txBody>
      </p:sp>
      <p:pic>
        <p:nvPicPr>
          <p:cNvPr id="1026" name="Picture 2" descr="C:\Projects\Sensor\SpatialXcorr\corrfun\matlab\pca\plots\PCA\GoodScatterFit.png"/>
          <p:cNvPicPr>
            <a:picLocks noChangeAspect="1" noChangeArrowheads="1"/>
          </p:cNvPicPr>
          <p:nvPr/>
        </p:nvPicPr>
        <p:blipFill>
          <a:blip r:embed="rId2" cstate="print"/>
          <a:srcRect l="8089" r="7782" b="4000"/>
          <a:stretch>
            <a:fillRect/>
          </a:stretch>
        </p:blipFill>
        <p:spPr bwMode="auto">
          <a:xfrm>
            <a:off x="152400" y="1371600"/>
            <a:ext cx="4343400" cy="4009292"/>
          </a:xfrm>
          <a:prstGeom prst="rect">
            <a:avLst/>
          </a:prstGeom>
          <a:noFill/>
        </p:spPr>
      </p:pic>
      <p:pic>
        <p:nvPicPr>
          <p:cNvPr id="1027" name="Picture 3" descr="C:\Projects\Sensor\SpatialXcorr\corrfun\matlab\pca\plots\PCA\BadScatterFit.png"/>
          <p:cNvPicPr>
            <a:picLocks noChangeAspect="1" noChangeArrowheads="1"/>
          </p:cNvPicPr>
          <p:nvPr/>
        </p:nvPicPr>
        <p:blipFill>
          <a:blip r:embed="rId3" cstate="print"/>
          <a:srcRect l="6797" r="7034" b="4348"/>
          <a:stretch>
            <a:fillRect/>
          </a:stretch>
        </p:blipFill>
        <p:spPr bwMode="auto">
          <a:xfrm>
            <a:off x="4528705" y="1447800"/>
            <a:ext cx="4327813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5638800"/>
            <a:ext cx="150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location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5638800"/>
            <a:ext cx="92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0min_censor_and_replace_meanvalu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184" y="0"/>
            <a:ext cx="8484714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172200"/>
            <a:ext cx="84582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Reconstruction using first 4 temporal PC’s	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vPCandNoP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441" r="7398" b="6579"/>
          <a:stretch>
            <a:fillRect/>
          </a:stretch>
        </p:blipFill>
        <p:spPr>
          <a:xfrm>
            <a:off x="609600" y="152400"/>
            <a:ext cx="8001000" cy="594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 PC’s / Without PC’s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Ciprians</a:t>
            </a:r>
            <a:r>
              <a:rPr lang="en-US" dirty="0" smtClean="0"/>
              <a:t> approximate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Y’Y = VD</a:t>
            </a:r>
            <a:r>
              <a:rPr lang="en-US" baseline="30000" dirty="0" smtClean="0"/>
              <a:t>2</a:t>
            </a:r>
            <a:r>
              <a:rPr lang="en-US" dirty="0" smtClean="0"/>
              <a:t>V’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Let U = YVD</a:t>
            </a:r>
            <a:r>
              <a:rPr lang="en-US" baseline="30000" dirty="0" smtClean="0"/>
              <a:t>-1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 = UDV’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YY’ = UDV’VDU’ = UD</a:t>
            </a:r>
            <a:r>
              <a:rPr lang="en-US" baseline="30000" dirty="0" smtClean="0"/>
              <a:t>2</a:t>
            </a:r>
            <a:r>
              <a:rPr lang="en-US" dirty="0" smtClean="0"/>
              <a:t>U’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21095</TotalTime>
  <Words>102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Locations</vt:lpstr>
      <vt:lpstr>Soil Temperature Dataset</vt:lpstr>
      <vt:lpstr>Splitting into PC’s [raw] (notice faults)</vt:lpstr>
      <vt:lpstr>Splitting into PC’s [censor + correct]</vt:lpstr>
      <vt:lpstr>Example of censoring</vt:lpstr>
      <vt:lpstr>Reconstruction using first 4 temporal PC’s </vt:lpstr>
      <vt:lpstr>With PC’s / Without PC’s</vt:lpstr>
      <vt:lpstr>Ciprians approximate trick</vt:lpstr>
      <vt:lpstr>Reconstruction using first 4 temporal PC’s </vt:lpstr>
      <vt:lpstr>Right eigenvector reconstruction</vt:lpstr>
      <vt:lpstr>Left eigenvector reconstruction</vt:lpstr>
      <vt:lpstr>Right vector / Left vector map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 Dataset (Fills only 2%)</dc:title>
  <dc:creator/>
  <cp:lastModifiedBy>gupchup</cp:lastModifiedBy>
  <cp:revision>983</cp:revision>
  <dcterms:created xsi:type="dcterms:W3CDTF">2006-08-16T00:00:00Z</dcterms:created>
  <dcterms:modified xsi:type="dcterms:W3CDTF">2011-02-14T21:31:30Z</dcterms:modified>
</cp:coreProperties>
</file>