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097DA-FD2D-E346-A3E6-55E96937DE8C}" type="datetimeFigureOut">
              <a:rPr lang="en-US" smtClean="0"/>
              <a:pPr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11FC-1F8C-F04F-A1EB-95A3F0FE70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0597" y="1399460"/>
            <a:ext cx="2358488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Gateway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3827" y="1399460"/>
            <a:ext cx="2358488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Status Checker</a:t>
            </a: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83827" y="3300965"/>
            <a:ext cx="2358488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Parser </a:t>
            </a:r>
          </a:p>
          <a:p>
            <a:pPr algn="ctr"/>
            <a:r>
              <a:rPr lang="en-US" dirty="0" smtClean="0"/>
              <a:t>Database Inserter</a:t>
            </a:r>
          </a:p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99085" y="1567913"/>
            <a:ext cx="3184742" cy="1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799085" y="2112147"/>
            <a:ext cx="3184742" cy="1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4" idx="2"/>
            <a:endCxn id="6" idx="1"/>
          </p:cNvCxnSpPr>
          <p:nvPr/>
        </p:nvCxnSpPr>
        <p:spPr>
          <a:xfrm rot="16200000" flipH="1">
            <a:off x="3012664" y="929967"/>
            <a:ext cx="1578340" cy="4363986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799085" y="881141"/>
            <a:ext cx="505390" cy="518319"/>
            <a:chOff x="2799085" y="881141"/>
            <a:chExt cx="505390" cy="518319"/>
          </a:xfrm>
        </p:grpSpPr>
        <p:sp>
          <p:nvSpPr>
            <p:cNvPr id="12" name="Oval 11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55593" y="952380"/>
              <a:ext cx="412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1a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98827" y="2452368"/>
            <a:ext cx="505390" cy="518319"/>
            <a:chOff x="2799085" y="881141"/>
            <a:chExt cx="505390" cy="518319"/>
          </a:xfrm>
        </p:grpSpPr>
        <p:sp>
          <p:nvSpPr>
            <p:cNvPr id="19" name="Oval 18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07429" y="95238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680278" y="1188878"/>
            <a:ext cx="1849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GetLastDownload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727756" y="583108"/>
            <a:ext cx="2980507" cy="4198379"/>
          </a:xfrm>
          <a:prstGeom prst="rect">
            <a:avLst/>
          </a:prstGeom>
          <a:noFill/>
          <a:ln w="635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55069" y="583048"/>
            <a:ext cx="1970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Upload Application</a:t>
            </a:r>
          </a:p>
          <a:p>
            <a:r>
              <a:rPr lang="en-US" dirty="0" smtClean="0"/>
              <a:t>On Web Server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09088" y="2370522"/>
            <a:ext cx="2320711" cy="12003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&lt;box, flash </a:t>
            </a:r>
            <a:r>
              <a:rPr lang="en-US" dirty="0" err="1" smtClean="0"/>
              <a:t>addr</a:t>
            </a:r>
            <a:r>
              <a:rPr lang="en-US" dirty="0" smtClean="0"/>
              <a:t>&gt;</a:t>
            </a:r>
          </a:p>
          <a:p>
            <a:pPr algn="ctr"/>
            <a:r>
              <a:rPr lang="en-US" dirty="0" smtClean="0"/>
              <a:t>…………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883631" y="2944771"/>
            <a:ext cx="505390" cy="518319"/>
            <a:chOff x="2799085" y="881141"/>
            <a:chExt cx="505390" cy="518319"/>
          </a:xfrm>
        </p:grpSpPr>
        <p:sp>
          <p:nvSpPr>
            <p:cNvPr id="27" name="Oval 26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07429" y="95238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97" y="3062851"/>
            <a:ext cx="1016000" cy="101600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84070" y="4131962"/>
            <a:ext cx="1303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utstanding</a:t>
            </a:r>
          </a:p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975" y="3955194"/>
            <a:ext cx="590550" cy="546100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 rot="5400000">
            <a:off x="6150266" y="5003820"/>
            <a:ext cx="875407" cy="43074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7567643" y="4956866"/>
            <a:ext cx="878599" cy="52145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635" y="5656893"/>
            <a:ext cx="1016000" cy="10160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518" y="5735755"/>
            <a:ext cx="812800" cy="8128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4764053" y="5943083"/>
            <a:ext cx="1180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Stored </a:t>
            </a:r>
          </a:p>
          <a:p>
            <a:pPr algn="ctr"/>
            <a:r>
              <a:rPr lang="en-US" dirty="0" smtClean="0"/>
              <a:t>on Server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106835" y="5875197"/>
            <a:ext cx="105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Stage</a:t>
            </a:r>
          </a:p>
          <a:p>
            <a:pPr algn="ctr"/>
            <a:r>
              <a:rPr lang="en-US" dirty="0" smtClean="0"/>
              <a:t>Database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5867208" y="4953473"/>
            <a:ext cx="505390" cy="518319"/>
            <a:chOff x="2799085" y="881141"/>
            <a:chExt cx="505390" cy="518319"/>
          </a:xfrm>
        </p:grpSpPr>
        <p:sp>
          <p:nvSpPr>
            <p:cNvPr id="50" name="Oval 49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907429" y="95238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8316397" y="1827072"/>
            <a:ext cx="210443" cy="3829820"/>
            <a:chOff x="8342315" y="1827072"/>
            <a:chExt cx="210443" cy="3829820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6618410" y="3722544"/>
              <a:ext cx="3829820" cy="3887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342315" y="1840030"/>
              <a:ext cx="210443" cy="1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409293" y="5018263"/>
            <a:ext cx="505390" cy="518319"/>
            <a:chOff x="2799085" y="881141"/>
            <a:chExt cx="505390" cy="518319"/>
          </a:xfrm>
        </p:grpSpPr>
        <p:sp>
          <p:nvSpPr>
            <p:cNvPr id="59" name="Oval 58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07429" y="95238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537743" y="4979389"/>
            <a:ext cx="505390" cy="518319"/>
            <a:chOff x="2799085" y="881141"/>
            <a:chExt cx="505390" cy="518319"/>
          </a:xfrm>
        </p:grpSpPr>
        <p:sp>
          <p:nvSpPr>
            <p:cNvPr id="62" name="Oval 61"/>
            <p:cNvSpPr/>
            <p:nvPr/>
          </p:nvSpPr>
          <p:spPr>
            <a:xfrm>
              <a:off x="2799085" y="881141"/>
              <a:ext cx="505390" cy="518319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868552" y="952380"/>
              <a:ext cx="422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1b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36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Jayant Gupchup</dc:creator>
  <cp:lastModifiedBy>Jayant Gupchup</cp:lastModifiedBy>
  <cp:revision>11</cp:revision>
  <dcterms:created xsi:type="dcterms:W3CDTF">2011-08-23T19:33:53Z</dcterms:created>
  <dcterms:modified xsi:type="dcterms:W3CDTF">2011-08-23T21:16:31Z</dcterms:modified>
</cp:coreProperties>
</file>