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8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4" d="100"/>
          <a:sy n="104" d="100"/>
        </p:scale>
        <p:origin x="-226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18BF5-B2BD-4CD1-B4C3-686D69913E8E}" type="datetimeFigureOut">
              <a:rPr lang="en-US" smtClean="0"/>
              <a:t>10/14/2010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694E3-4DAF-4522-9969-2B5618265C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763000" cy="594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Impact of number of locations on reconstruction error using </a:t>
            </a:r>
            <a:r>
              <a:rPr lang="en-US" dirty="0" err="1" smtClean="0"/>
              <a:t>eSPASS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Summer vs. Winter </a:t>
            </a:r>
          </a:p>
          <a:p>
            <a:endParaRPr lang="en-US" dirty="0" smtClean="0"/>
          </a:p>
          <a:p>
            <a:r>
              <a:rPr lang="en-US" dirty="0" err="1" smtClean="0"/>
              <a:t>eSPASS</a:t>
            </a:r>
            <a:r>
              <a:rPr lang="en-US" dirty="0" smtClean="0"/>
              <a:t> vs. Random</a:t>
            </a:r>
          </a:p>
          <a:p>
            <a:endParaRPr lang="en-US" dirty="0" smtClean="0"/>
          </a:p>
          <a:p>
            <a:r>
              <a:rPr lang="en-US" dirty="0" smtClean="0"/>
              <a:t>Impact of frequency of download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jects\Sensor\SpatialXcorr\corrfun\matlab\eSPASS\fig\mi_summ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35660"/>
            <a:ext cx="7893334" cy="638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Projects\Sensor\SpatialXcorr\corrfun\matlab\eSPASS\fig\mi_win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8600"/>
            <a:ext cx="7893334" cy="63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Mutual Information Criteria</a:t>
            </a:r>
            <a:endParaRPr lang="en-US" dirty="0"/>
          </a:p>
        </p:txBody>
      </p:sp>
      <p:pic>
        <p:nvPicPr>
          <p:cNvPr id="4098" name="Picture 2" descr="C:\Projects\Sensor\SpatialXcorr\corrfun\matlab\eSPASS\fig\mi_scor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838200"/>
            <a:ext cx="7620000" cy="5076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Projects\Sensor\SpatialXcorr\corrfun\matlab\eSPASS\fig\rand_mi_com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57200"/>
            <a:ext cx="7893334" cy="6220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Projects\Sensor\SpatialXcorr\corrfun\matlab\eSPASS\fig\mi_download_perio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04800"/>
            <a:ext cx="7893334" cy="63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27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Questions</vt:lpstr>
      <vt:lpstr>Slide 2</vt:lpstr>
      <vt:lpstr>Slide 3</vt:lpstr>
      <vt:lpstr>Mutual Information Criteria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gupchup</cp:lastModifiedBy>
  <cp:revision>7</cp:revision>
  <dcterms:created xsi:type="dcterms:W3CDTF">2006-08-16T00:00:00Z</dcterms:created>
  <dcterms:modified xsi:type="dcterms:W3CDTF">2010-10-14T21:01:31Z</dcterms:modified>
</cp:coreProperties>
</file>