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97" r:id="rId3"/>
    <p:sldId id="298" r:id="rId4"/>
    <p:sldId id="299" r:id="rId5"/>
    <p:sldId id="301" r:id="rId6"/>
    <p:sldId id="300" r:id="rId7"/>
    <p:sldId id="302" r:id="rId8"/>
    <p:sldId id="303" r:id="rId9"/>
    <p:sldId id="306" r:id="rId10"/>
    <p:sldId id="260" r:id="rId11"/>
    <p:sldId id="304" r:id="rId12"/>
    <p:sldId id="305" r:id="rId13"/>
    <p:sldId id="307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848484"/>
    <a:srgbClr val="AA2B2B"/>
    <a:srgbClr val="E6E6E6"/>
    <a:srgbClr val="333333"/>
    <a:srgbClr val="61666C"/>
    <a:srgbClr val="E8E8E8"/>
    <a:srgbClr val="C82345"/>
    <a:srgbClr val="E0E0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0408-5B93-4642-A3B7-47E2677227DA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20F9-5F1B-E843-B672-102D8E4BC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A9F446-9193-EF47-BD3B-14B5F1C81CF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a box and explain</a:t>
            </a:r>
            <a:r>
              <a:rPr lang="en-US" baseline="0" dirty="0" smtClean="0"/>
              <a:t> the contents. Leave out optimization stuff. Operate for long periods of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Formulas for entropy and mutual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520F9-5F1B-E843-B672-102D8E4BC6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0" y="62552"/>
            <a:ext cx="8781714" cy="676177"/>
          </a:xfrm>
        </p:spPr>
        <p:txBody>
          <a:bodyPr>
            <a:normAutofit/>
          </a:bodyPr>
          <a:lstStyle>
            <a:lvl1pPr>
              <a:defRPr sz="3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6E6E6">
              <a:alpha val="37647"/>
            </a:srgbClr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1462A6-5854-EE45-9AA8-055976F89FF6}" type="datetimeFigureOut">
              <a:rPr lang="en-US" smtClean="0"/>
              <a:pPr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34E11E-1E76-1C45-B16E-AD83E71FB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390" y="62552"/>
            <a:ext cx="8781714" cy="67617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90" y="890337"/>
            <a:ext cx="8781714" cy="5633301"/>
          </a:xfrm>
          <a:prstGeom prst="rect">
            <a:avLst/>
          </a:prstGeom>
          <a:solidFill>
            <a:srgbClr val="E0E0E0">
              <a:alpha val="3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5390" y="64961"/>
            <a:ext cx="182880" cy="685800"/>
          </a:xfrm>
          <a:prstGeom prst="rect">
            <a:avLst/>
          </a:prstGeom>
          <a:solidFill>
            <a:srgbClr val="AA2B2B">
              <a:alpha val="72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95390" y="6523638"/>
            <a:ext cx="1177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Jayant Gupchup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90249" y="6542882"/>
            <a:ext cx="148685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Phoenix,</a:t>
            </a:r>
            <a:r>
              <a:rPr lang="en-US" sz="1200" baseline="0" dirty="0" smtClean="0">
                <a:solidFill>
                  <a:schemeClr val="bg1">
                    <a:lumMod val="65000"/>
                  </a:schemeClr>
                </a:solidFill>
              </a:rPr>
              <a:t> EWSN 2010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SzPct val="60000"/>
        <a:buFont typeface="Wingdings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S_cache/astro-ph/pdf/9901/9901300v1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F7F7F"/>
              </a:buClr>
              <a:buFont typeface="Wingdings" charset="2"/>
              <a:buNone/>
            </a:pPr>
            <a:r>
              <a:rPr lang="en-US" sz="3600" dirty="0" smtClean="0">
                <a:solidFill>
                  <a:srgbClr val="262626"/>
                </a:solidFill>
              </a:rPr>
              <a:t>Statistical challenges</a:t>
            </a:r>
          </a:p>
          <a:p>
            <a:pPr>
              <a:buClr>
                <a:srgbClr val="7F7F7F"/>
              </a:buClr>
              <a:buFont typeface="Wingdings" charset="2"/>
              <a:buNone/>
            </a:pPr>
            <a:r>
              <a:rPr lang="en-US" sz="3600" dirty="0" smtClean="0">
                <a:solidFill>
                  <a:srgbClr val="262626"/>
                </a:solidFill>
              </a:rPr>
              <a:t>In Sensor Networks</a:t>
            </a:r>
            <a:endParaRPr lang="en-US" sz="3600" dirty="0" smtClean="0">
              <a:solidFill>
                <a:srgbClr val="262626"/>
              </a:solidFill>
            </a:endParaRPr>
          </a:p>
          <a:p>
            <a:pPr>
              <a:buClr>
                <a:srgbClr val="7F7F7F"/>
              </a:buClr>
              <a:buFont typeface="Wingdings" charset="2"/>
              <a:buNone/>
            </a:pPr>
            <a:endParaRPr lang="en-US" sz="3600" dirty="0" smtClean="0">
              <a:solidFill>
                <a:srgbClr val="262626"/>
              </a:solidFill>
            </a:endParaRPr>
          </a:p>
          <a:p>
            <a:pPr>
              <a:buClr>
                <a:srgbClr val="7F7F7F"/>
              </a:buClr>
              <a:buFont typeface="Wingdings" charset="2"/>
              <a:buNone/>
            </a:pPr>
            <a:endParaRPr lang="en-US" sz="3600" dirty="0" smtClean="0">
              <a:solidFill>
                <a:srgbClr val="262626"/>
              </a:solidFill>
            </a:endParaRPr>
          </a:p>
          <a:p>
            <a:pPr algn="r">
              <a:buClr>
                <a:srgbClr val="7F7F7F"/>
              </a:buClr>
              <a:buNone/>
            </a:pPr>
            <a:r>
              <a:rPr lang="en-US" sz="2200" b="1" dirty="0">
                <a:solidFill>
                  <a:srgbClr val="262626"/>
                </a:solidFill>
              </a:rPr>
              <a:t>Jayant </a:t>
            </a:r>
            <a:r>
              <a:rPr lang="en-US" sz="2200" b="1" dirty="0" smtClean="0">
                <a:solidFill>
                  <a:srgbClr val="262626"/>
                </a:solidFill>
              </a:rPr>
              <a:t>Gupchup</a:t>
            </a:r>
            <a:r>
              <a:rPr lang="en-US" sz="2200" dirty="0" smtClean="0">
                <a:solidFill>
                  <a:srgbClr val="262626"/>
                </a:solidFill>
              </a:rPr>
              <a:t>,</a:t>
            </a:r>
          </a:p>
          <a:p>
            <a:pPr algn="r">
              <a:buClr>
                <a:srgbClr val="7F7F7F"/>
              </a:buClr>
              <a:buNone/>
            </a:pPr>
            <a:r>
              <a:rPr lang="en-US" sz="2200" dirty="0" smtClean="0">
                <a:solidFill>
                  <a:srgbClr val="262626"/>
                </a:solidFill>
              </a:rPr>
              <a:t> </a:t>
            </a:r>
          </a:p>
          <a:p>
            <a:pPr algn="r">
              <a:buClr>
                <a:srgbClr val="7F7F7F"/>
              </a:buClr>
              <a:buNone/>
            </a:pPr>
            <a:r>
              <a:rPr lang="en-US" sz="2200" dirty="0" smtClean="0">
                <a:solidFill>
                  <a:srgbClr val="262626"/>
                </a:solidFill>
              </a:rPr>
              <a:t>Advised by:</a:t>
            </a:r>
            <a:endParaRPr lang="en-US" sz="2200" dirty="0" smtClean="0">
              <a:solidFill>
                <a:srgbClr val="262626"/>
              </a:solidFill>
            </a:endParaRPr>
          </a:p>
          <a:p>
            <a:pPr algn="r">
              <a:buClr>
                <a:srgbClr val="7F7F7F"/>
              </a:buClr>
              <a:buFont typeface="Wingdings" charset="2"/>
              <a:buNone/>
            </a:pPr>
            <a:r>
              <a:rPr lang="en-US" sz="2200" dirty="0" smtClean="0">
                <a:solidFill>
                  <a:srgbClr val="262626"/>
                </a:solidFill>
              </a:rPr>
              <a:t>Alex </a:t>
            </a:r>
            <a:r>
              <a:rPr lang="en-US" sz="2200" dirty="0" smtClean="0">
                <a:solidFill>
                  <a:srgbClr val="262626"/>
                </a:solidFill>
              </a:rPr>
              <a:t>Szalay, </a:t>
            </a:r>
            <a:r>
              <a:rPr lang="en-US" sz="2200" dirty="0">
                <a:solidFill>
                  <a:srgbClr val="262626"/>
                </a:solidFill>
              </a:rPr>
              <a:t>Andreas </a:t>
            </a:r>
            <a:r>
              <a:rPr lang="en-US" sz="2200" dirty="0" smtClean="0">
                <a:solidFill>
                  <a:srgbClr val="262626"/>
                </a:solidFill>
              </a:rPr>
              <a:t>Terzis</a:t>
            </a:r>
            <a:endParaRPr lang="en-US" sz="2200" baseline="30000" dirty="0">
              <a:solidFill>
                <a:srgbClr val="262626"/>
              </a:solidFill>
            </a:endParaRPr>
          </a:p>
        </p:txBody>
      </p:sp>
      <p:pic>
        <p:nvPicPr>
          <p:cNvPr id="3075" name="Picture 3" descr="jhu_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7598" y="0"/>
            <a:ext cx="13335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Projects\Sensor\luyf\lifeunderyourfeet.org\en\img\luyf-hea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194" y="86393"/>
            <a:ext cx="5080000" cy="63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77" y="1078878"/>
            <a:ext cx="3393440" cy="50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81" y="1078878"/>
            <a:ext cx="317500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2881" y="3718678"/>
            <a:ext cx="3175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Gap Filling (Connolly &amp; Szalay)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17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signal representation as a linear combination of orthogonal vectors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6515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343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 function</a:t>
            </a:r>
          </a:p>
          <a:p>
            <a:r>
              <a:rPr lang="en-US" dirty="0" smtClean="0"/>
              <a:t>- W</a:t>
            </a:r>
            <a:r>
              <a:rPr lang="el-GR" baseline="-25000" dirty="0" smtClean="0"/>
              <a:t>λ</a:t>
            </a:r>
            <a:r>
              <a:rPr lang="en-US" baseline="-25000" dirty="0" smtClean="0"/>
              <a:t>  </a:t>
            </a:r>
            <a:r>
              <a:rPr lang="en-US" dirty="0" smtClean="0"/>
              <a:t>= 0 if data is absent</a:t>
            </a:r>
          </a:p>
          <a:p>
            <a:pPr>
              <a:buFontTx/>
              <a:buChar char="-"/>
            </a:pPr>
            <a:r>
              <a:rPr lang="en-US" dirty="0" smtClean="0"/>
              <a:t> Find coefficients, a</a:t>
            </a:r>
            <a:r>
              <a:rPr lang="en-US" baseline="-25000" dirty="0" smtClean="0"/>
              <a:t>i</a:t>
            </a:r>
            <a:r>
              <a:rPr lang="en-US" dirty="0" smtClean="0"/>
              <a:t>’s, that minimize function.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+  </a:t>
            </a:r>
            <a:r>
              <a:rPr lang="en-US" sz="1400" dirty="0" smtClean="0"/>
              <a:t>Connolly et al., </a:t>
            </a:r>
            <a:r>
              <a:rPr lang="en-US" sz="1400" b="1" dirty="0" smtClean="0"/>
              <a:t>A Robust Classification of Galaxy Spectra: Dealing with Noisy and Incomplete Data, </a:t>
            </a:r>
            <a:r>
              <a:rPr lang="en-US" sz="1400" dirty="0" smtClean="0">
                <a:hlinkClick r:id="rId4"/>
              </a:rPr>
              <a:t>http://arxiv.org/PS_cache/astro-ph/pdf/9901/9901300v1.pdf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Forest Grass Summer</a:t>
            </a:r>
            <a:endParaRPr lang="en-US" dirty="0"/>
          </a:p>
        </p:txBody>
      </p:sp>
      <p:pic>
        <p:nvPicPr>
          <p:cNvPr id="5" name="Picture 4" descr="PC1_PC2_summer.png"/>
          <p:cNvPicPr>
            <a:picLocks noChangeAspect="1"/>
          </p:cNvPicPr>
          <p:nvPr/>
        </p:nvPicPr>
        <p:blipFill>
          <a:blip r:embed="rId2" cstate="print"/>
          <a:srcRect l="7754" t="3333" r="6855" b="6667"/>
          <a:stretch>
            <a:fillRect/>
          </a:stretch>
        </p:blipFill>
        <p:spPr>
          <a:xfrm>
            <a:off x="990600" y="457200"/>
            <a:ext cx="72390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0min_censor_and_replace_meanvalu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" y="0"/>
            <a:ext cx="8484714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htsingular_reconstru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42" y="0"/>
            <a:ext cx="84847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Typical Sensor Network</a:t>
            </a:r>
            <a:endParaRPr lang="en-US" dirty="0"/>
          </a:p>
        </p:txBody>
      </p:sp>
      <p:grpSp>
        <p:nvGrpSpPr>
          <p:cNvPr id="3" name="Group 51"/>
          <p:cNvGrpSpPr/>
          <p:nvPr/>
        </p:nvGrpSpPr>
        <p:grpSpPr>
          <a:xfrm>
            <a:off x="685800" y="1524000"/>
            <a:ext cx="2038565" cy="1362075"/>
            <a:chOff x="685800" y="1524000"/>
            <a:chExt cx="2038565" cy="1362075"/>
          </a:xfrm>
        </p:grpSpPr>
        <p:pic>
          <p:nvPicPr>
            <p:cNvPr id="28" name="Picture 27" descr="index_wireles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2114765" y="2514600"/>
              <a:ext cx="495300" cy="371475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85800" y="15240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Gateway/</a:t>
              </a:r>
            </a:p>
            <a:p>
              <a:r>
                <a:rPr lang="en-US" sz="1400" dirty="0" err="1" smtClean="0">
                  <a:solidFill>
                    <a:schemeClr val="tx1"/>
                  </a:solidFill>
                </a:rPr>
                <a:t>Basestation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8" descr="lapto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600200"/>
              <a:ext cx="1047965" cy="914400"/>
            </a:xfrm>
            <a:prstGeom prst="rect">
              <a:avLst/>
            </a:prstGeom>
          </p:spPr>
        </p:pic>
      </p:grpSp>
      <p:grpSp>
        <p:nvGrpSpPr>
          <p:cNvPr id="4" name="Group 52"/>
          <p:cNvGrpSpPr/>
          <p:nvPr/>
        </p:nvGrpSpPr>
        <p:grpSpPr>
          <a:xfrm>
            <a:off x="2362200" y="914400"/>
            <a:ext cx="4876800" cy="1295400"/>
            <a:chOff x="2362200" y="914400"/>
            <a:chExt cx="4876800" cy="1295400"/>
          </a:xfrm>
        </p:grpSpPr>
        <p:grpSp>
          <p:nvGrpSpPr>
            <p:cNvPr id="5" name="Group 44"/>
            <p:cNvGrpSpPr/>
            <p:nvPr/>
          </p:nvGrpSpPr>
          <p:grpSpPr>
            <a:xfrm>
              <a:off x="2362200" y="1143000"/>
              <a:ext cx="3581400" cy="1066800"/>
              <a:chOff x="3048000" y="1066800"/>
              <a:chExt cx="3581400" cy="1066800"/>
            </a:xfrm>
          </p:grpSpPr>
          <p:pic>
            <p:nvPicPr>
              <p:cNvPr id="39" name="Picture 38" descr="internet_clou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62400" y="1219200"/>
                <a:ext cx="1219200" cy="914400"/>
              </a:xfrm>
              <a:prstGeom prst="rect">
                <a:avLst/>
              </a:prstGeom>
            </p:spPr>
          </p:pic>
          <p:grpSp>
            <p:nvGrpSpPr>
              <p:cNvPr id="6" name="Group 41"/>
              <p:cNvGrpSpPr/>
              <p:nvPr/>
            </p:nvGrpSpPr>
            <p:grpSpPr>
              <a:xfrm>
                <a:off x="5715000" y="1219200"/>
                <a:ext cx="914400" cy="914400"/>
                <a:chOff x="5410200" y="1295400"/>
                <a:chExt cx="914400" cy="914400"/>
              </a:xfrm>
            </p:grpSpPr>
            <p:pic>
              <p:nvPicPr>
                <p:cNvPr id="40" name="Picture 39" descr="db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10200" y="1600200"/>
                  <a:ext cx="609600" cy="6096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db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715000" y="1295400"/>
                  <a:ext cx="609600" cy="609600"/>
                </a:xfrm>
                <a:prstGeom prst="rect">
                  <a:avLst/>
                </a:prstGeom>
              </p:spPr>
            </p:pic>
          </p:grpSp>
          <p:sp>
            <p:nvSpPr>
              <p:cNvPr id="43" name="Curved Down Arrow 42"/>
              <p:cNvSpPr/>
              <p:nvPr/>
            </p:nvSpPr>
            <p:spPr>
              <a:xfrm>
                <a:off x="30480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urved Down Arrow 43"/>
              <p:cNvSpPr/>
              <p:nvPr/>
            </p:nvSpPr>
            <p:spPr>
              <a:xfrm>
                <a:off x="48768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867400" y="9144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Stable 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Storage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8"/>
          <p:cNvGrpSpPr/>
          <p:nvPr/>
        </p:nvGrpSpPr>
        <p:grpSpPr>
          <a:xfrm>
            <a:off x="7315200" y="4114800"/>
            <a:ext cx="1447800" cy="2286000"/>
            <a:chOff x="7315200" y="4114800"/>
            <a:chExt cx="1447800" cy="2286000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0" y="4114800"/>
              <a:ext cx="685800" cy="13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Rectangle 70"/>
            <p:cNvSpPr/>
            <p:nvPr/>
          </p:nvSpPr>
          <p:spPr>
            <a:xfrm>
              <a:off x="7315200" y="5562600"/>
              <a:ext cx="1447800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3.6 V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19.0 Ah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76200" y="3425646"/>
            <a:ext cx="4953000" cy="2517954"/>
            <a:chOff x="457200" y="3273246"/>
            <a:chExt cx="4953000" cy="2517954"/>
          </a:xfrm>
        </p:grpSpPr>
        <p:grpSp>
          <p:nvGrpSpPr>
            <p:cNvPr id="9" name="Group 34"/>
            <p:cNvGrpSpPr/>
            <p:nvPr/>
          </p:nvGrpSpPr>
          <p:grpSpPr>
            <a:xfrm>
              <a:off x="1447800" y="3352800"/>
              <a:ext cx="889000" cy="973074"/>
              <a:chOff x="1447800" y="3352800"/>
              <a:chExt cx="889000" cy="973074"/>
            </a:xfrm>
          </p:grpSpPr>
          <p:pic>
            <p:nvPicPr>
              <p:cNvPr id="87" name="Picture 8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47800" y="37338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8" name="Picture 87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8800" y="33528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0" name="Group 31"/>
            <p:cNvGrpSpPr/>
            <p:nvPr/>
          </p:nvGrpSpPr>
          <p:grpSpPr>
            <a:xfrm>
              <a:off x="457200" y="4800600"/>
              <a:ext cx="889000" cy="990600"/>
              <a:chOff x="457200" y="4800600"/>
              <a:chExt cx="889000" cy="990600"/>
            </a:xfrm>
          </p:grpSpPr>
          <p:pic>
            <p:nvPicPr>
              <p:cNvPr id="85" name="Picture 5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7200" y="5199126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6" name="Picture 85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82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1" name="Group 32"/>
            <p:cNvGrpSpPr/>
            <p:nvPr/>
          </p:nvGrpSpPr>
          <p:grpSpPr>
            <a:xfrm>
              <a:off x="1905000" y="4800600"/>
              <a:ext cx="889000" cy="973074"/>
              <a:chOff x="1905000" y="4800600"/>
              <a:chExt cx="889000" cy="973074"/>
            </a:xfrm>
          </p:grpSpPr>
          <p:pic>
            <p:nvPicPr>
              <p:cNvPr id="83" name="Picture 6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9050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4" name="Picture 83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098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2" name="Group 35"/>
            <p:cNvGrpSpPr/>
            <p:nvPr/>
          </p:nvGrpSpPr>
          <p:grpSpPr>
            <a:xfrm>
              <a:off x="3352800" y="3273246"/>
              <a:ext cx="889000" cy="976428"/>
              <a:chOff x="3352800" y="3273246"/>
              <a:chExt cx="889000" cy="976428"/>
            </a:xfrm>
          </p:grpSpPr>
          <p:pic>
            <p:nvPicPr>
              <p:cNvPr id="81" name="Picture 80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352800" y="3657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2" name="Picture 81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33800" y="3273246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13" name="Group 33"/>
            <p:cNvGrpSpPr/>
            <p:nvPr/>
          </p:nvGrpSpPr>
          <p:grpSpPr>
            <a:xfrm>
              <a:off x="4521200" y="4876800"/>
              <a:ext cx="889000" cy="896874"/>
              <a:chOff x="4521200" y="4876800"/>
              <a:chExt cx="889000" cy="896874"/>
            </a:xfrm>
          </p:grpSpPr>
          <p:pic>
            <p:nvPicPr>
              <p:cNvPr id="79" name="Picture 7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212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0" name="Picture 79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02558" y="4876800"/>
                <a:ext cx="495300" cy="371475"/>
              </a:xfrm>
              <a:prstGeom prst="rect">
                <a:avLst/>
              </a:prstGeom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3200400" y="4953000"/>
              <a:ext cx="10647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/>
                <a:t>…….</a:t>
              </a:r>
              <a:endParaRPr lang="en-US" sz="4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Collect-All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Nodes collect data</a:t>
            </a:r>
          </a:p>
          <a:p>
            <a:endParaRPr lang="en-US" dirty="0" smtClean="0"/>
          </a:p>
          <a:p>
            <a:r>
              <a:rPr lang="en-US" dirty="0" smtClean="0"/>
              <a:t>Basestation retrieves “All data”</a:t>
            </a:r>
          </a:p>
          <a:p>
            <a:endParaRPr lang="en-US" dirty="0" smtClean="0"/>
          </a:p>
          <a:p>
            <a:r>
              <a:rPr lang="en-US" dirty="0" smtClean="0"/>
              <a:t>In many scenarios – Wasteful</a:t>
            </a:r>
          </a:p>
          <a:p>
            <a:pPr lvl="1"/>
            <a:r>
              <a:rPr lang="en-US" dirty="0" smtClean="0"/>
              <a:t>Most of the time nothing interesting is happening</a:t>
            </a:r>
          </a:p>
          <a:p>
            <a:pPr lvl="1"/>
            <a:r>
              <a:rPr lang="en-US" dirty="0" smtClean="0"/>
              <a:t>More communications means more power consumption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Adapt the sampling rate</a:t>
            </a:r>
          </a:p>
          <a:p>
            <a:pPr lvl="1"/>
            <a:r>
              <a:rPr lang="en-US" dirty="0" smtClean="0"/>
              <a:t>Online solution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Collect data from fewer locations during non-interesting times</a:t>
            </a:r>
          </a:p>
          <a:p>
            <a:pPr lvl="1"/>
            <a:r>
              <a:rPr lang="en-US" dirty="0" smtClean="0"/>
              <a:t>Offline solution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Informative location?</a:t>
            </a:r>
            <a:endParaRPr lang="en-US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10894"/>
            <a:ext cx="7336553" cy="56691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47872" y="1109472"/>
            <a:ext cx="329184" cy="3048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3600" y="5004816"/>
            <a:ext cx="329184" cy="3048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with random</a:t>
            </a:r>
            <a:endParaRPr lang="en-US" dirty="0"/>
          </a:p>
        </p:txBody>
      </p:sp>
      <p:pic>
        <p:nvPicPr>
          <p:cNvPr id="4" name="Picture 2" descr="C:\Projects\Sensor\SpatialXcorr\corrfun\matlab\eSPASS\fig\rand_mi_comp.png"/>
          <p:cNvPicPr>
            <a:picLocks noChangeAspect="1" noChangeArrowheads="1"/>
          </p:cNvPicPr>
          <p:nvPr/>
        </p:nvPicPr>
        <p:blipFill>
          <a:blip r:embed="rId2" cstate="print"/>
          <a:srcRect l="8109" t="6958" r="8792" b="5816"/>
          <a:stretch>
            <a:fillRect/>
          </a:stretch>
        </p:blipFill>
        <p:spPr bwMode="auto">
          <a:xfrm>
            <a:off x="1402080" y="890016"/>
            <a:ext cx="6559296" cy="5425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6388</TotalTime>
  <Words>179</Words>
  <Application>Microsoft Office PowerPoint</Application>
  <PresentationFormat>On-screen Show (4:3)</PresentationFormat>
  <Paragraphs>50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A Typical Sensor Network</vt:lpstr>
      <vt:lpstr>Collect-All Methodology</vt:lpstr>
      <vt:lpstr>Approaches</vt:lpstr>
      <vt:lpstr>Informative location?</vt:lpstr>
      <vt:lpstr>Mutual Information</vt:lpstr>
      <vt:lpstr>Slide 7</vt:lpstr>
      <vt:lpstr>Compare with random</vt:lpstr>
      <vt:lpstr>Slide 9</vt:lpstr>
      <vt:lpstr>Questions</vt:lpstr>
      <vt:lpstr>Gap Filling (Connolly &amp; Szalay)+</vt:lpstr>
      <vt:lpstr>Forest Grass Summer</vt:lpstr>
      <vt:lpstr>Slide 13</vt:lpstr>
      <vt:lpstr>Slide 14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Jayant Gupchup</dc:creator>
  <cp:lastModifiedBy>gupchup</cp:lastModifiedBy>
  <cp:revision>561</cp:revision>
  <dcterms:created xsi:type="dcterms:W3CDTF">2010-02-06T18:38:47Z</dcterms:created>
  <dcterms:modified xsi:type="dcterms:W3CDTF">2011-03-18T03:43:51Z</dcterms:modified>
</cp:coreProperties>
</file>